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72226-37C9-25BB-6CDE-B03727EED2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AAFD3-F993-4CC5-B8E7-139C1D72E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5702B-2B46-BB63-4DBC-F4B939D6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E0A6A-1777-1D91-DBD7-5EF108137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B264C-8BB7-63CF-AE55-7710EC60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01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2A26C-7F58-A05A-742D-16C13DB6A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8EA92B-B201-8E61-9B2F-B7ADEFFD1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BBB0B-5AFA-2289-ED4E-E76CC822C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D6C81-9615-F6ED-775A-1D6338D3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02C87-40B5-4292-A6A5-03A205C0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4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BECBF8-DE7F-5673-A996-951B1D5A3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873D01-5061-F4E0-9FDE-C530FC12C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86139-79A4-E862-E8E0-6A7FFB6B5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7BD09-F617-19A0-BEC6-837F655A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868A8-D6DE-76D4-B50D-F9AF320A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83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E21A3-D787-2679-7BAD-7B187A0D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1C642-7BE5-2181-DDBE-6DB67F314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36DD5-C2FD-FD32-34C5-A9E9EFEC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68A74-CCE8-1CD7-3968-7A4FECA3C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08D12-D64B-BC68-3041-F0DFB29D9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59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3A0A-2DD7-E197-83F2-ACA2CC599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AF2A6-AB81-1F91-D9B7-DFEB4A09E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D6CED-8200-76F3-00E8-40BF18FC7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42803-17D3-904C-EC99-EA2EFB52D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34F1D-2687-3906-DD64-38EFB6DE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03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592EA-2C8D-C04F-63FD-E6A3B919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7F5ED-FAFF-CD99-0157-00D27B361F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6A0C8-A1AB-E143-F0B7-5BC578516C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4CCC8-D428-E059-1419-8E932E132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FB801B-75B4-25F0-C010-D75BB4D1F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C9794-310F-2040-E16E-E8385569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3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9F37F-433D-F555-74C9-C372984B9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8F0EA5-817D-1045-0B61-4ADD47DC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80B4B-F9C8-5E50-F4E3-D1E203EEE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5333AE-94C8-AC7D-CBD0-03763A75A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A0A51E-BB2A-1C11-355B-3DAE3CAD6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FFFBDA-B51B-D8AF-D110-FA2F4A312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AC4E45-3101-9A5C-50FE-5B973ECBD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A0119D-D318-3380-0AE7-944F15BD9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56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FFE89-6F99-9BC2-3570-9D79FBFFC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F341E7-2BC5-A448-4C62-8CDCD7F0E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82FA4-7FF0-9A8D-FD90-6B13255DE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9279E1-CEE9-4FFD-82EE-037BEBC34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05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E5BADC-BE1C-9E73-43C0-53D4CFA9A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1D47F-A102-2683-7E99-B0249FACD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223DD-4B71-40CE-E3B8-16A0E9ACC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96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81EA-C84B-C464-F9F4-AB09F18C0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7509F-9302-6268-9405-12FAD7722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86048-CFF3-588C-8814-0343769A72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1BED7-BB02-96CA-2F20-04F2E0DB5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C757C5-8D7C-DDC8-87F3-CAEE47DA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4771A-F437-2BEB-5B4E-7E29D4B8E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56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19D5A-5BCD-F28F-226E-AFD48142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3EB6C5-72EA-3A5C-7246-A518C37C8E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41854-F569-CD2A-A09C-0A66483C45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5834B-AA5F-BAC5-BA3B-17A93B65D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2264A-4BEE-F47E-616F-5277CF6F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F60B57-D92B-D388-FBED-A608FA8EC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4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98555-F78F-7B7A-12CB-1FA28403A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6C914-0E20-2D08-139A-FE0404BCB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40AD6-6ABC-7112-FF1E-B647D7E63B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89B94-CB80-4F69-9070-07B6CA782F3C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1C76F-9D70-F1D9-4089-FBDC6C5D9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76356-010E-419B-8764-FC5C17507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2DCE89-6530-476C-96C7-81C9803F4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64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playing basketball&#10;&#10;Description automatically generated">
            <a:extLst>
              <a:ext uri="{FF2B5EF4-FFF2-40B4-BE49-F238E27FC236}">
                <a16:creationId xmlns:a16="http://schemas.microsoft.com/office/drawing/2014/main" id="{5A625E62-43E0-5C20-293C-9C9F0EFA6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4EF644E-E41E-C456-0023-CC7A444850BA}"/>
              </a:ext>
            </a:extLst>
          </p:cNvPr>
          <p:cNvSpPr/>
          <p:nvPr/>
        </p:nvSpPr>
        <p:spPr>
          <a:xfrm>
            <a:off x="0" y="-1"/>
            <a:ext cx="12188952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8000"/>
                  <a:lumMod val="0"/>
                </a:schemeClr>
              </a:gs>
              <a:gs pos="91000">
                <a:srgbClr val="235971"/>
              </a:gs>
              <a:gs pos="100000">
                <a:schemeClr val="tx1"/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D128A9E-2673-37C7-79A6-AEF3EE9D3792}"/>
              </a:ext>
            </a:extLst>
          </p:cNvPr>
          <p:cNvSpPr/>
          <p:nvPr/>
        </p:nvSpPr>
        <p:spPr>
          <a:xfrm>
            <a:off x="1024840" y="2305455"/>
            <a:ext cx="2979908" cy="3521413"/>
          </a:xfrm>
          <a:prstGeom prst="roundRect">
            <a:avLst>
              <a:gd name="adj" fmla="val 915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CAFD8DE-791E-4380-F27F-084BB3ECF2F2}"/>
              </a:ext>
            </a:extLst>
          </p:cNvPr>
          <p:cNvSpPr/>
          <p:nvPr/>
        </p:nvSpPr>
        <p:spPr>
          <a:xfrm>
            <a:off x="1021791" y="5087566"/>
            <a:ext cx="2988111" cy="739302"/>
          </a:xfrm>
          <a:prstGeom prst="roundRect">
            <a:avLst>
              <a:gd name="adj" fmla="val 7457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1577EB-9DE6-2292-F877-90597F8BD34F}"/>
              </a:ext>
            </a:extLst>
          </p:cNvPr>
          <p:cNvSpPr txBox="1"/>
          <p:nvPr/>
        </p:nvSpPr>
        <p:spPr>
          <a:xfrm>
            <a:off x="398834" y="78136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CF1F72-D88C-0972-2699-17BDF19652B9}"/>
              </a:ext>
            </a:extLst>
          </p:cNvPr>
          <p:cNvSpPr txBox="1"/>
          <p:nvPr/>
        </p:nvSpPr>
        <p:spPr>
          <a:xfrm>
            <a:off x="1877437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About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5A0BC9-8779-75FD-D2C9-DF3609316353}"/>
              </a:ext>
            </a:extLst>
          </p:cNvPr>
          <p:cNvSpPr txBox="1"/>
          <p:nvPr/>
        </p:nvSpPr>
        <p:spPr>
          <a:xfrm>
            <a:off x="3297676" y="78134"/>
            <a:ext cx="2010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Developers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600B94-4571-1FC1-52E3-BF861ADA9309}"/>
              </a:ext>
            </a:extLst>
          </p:cNvPr>
          <p:cNvSpPr txBox="1"/>
          <p:nvPr/>
        </p:nvSpPr>
        <p:spPr>
          <a:xfrm>
            <a:off x="5223752" y="78136"/>
            <a:ext cx="1138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Blog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19AB9F-00B9-F0DF-991C-7A1427B39562}"/>
              </a:ext>
            </a:extLst>
          </p:cNvPr>
          <p:cNvSpPr txBox="1"/>
          <p:nvPr/>
        </p:nvSpPr>
        <p:spPr>
          <a:xfrm>
            <a:off x="9014300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Log in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41C9B1-1C7D-E5A7-2824-0F6DF21F6D31}"/>
              </a:ext>
            </a:extLst>
          </p:cNvPr>
          <p:cNvSpPr txBox="1"/>
          <p:nvPr/>
        </p:nvSpPr>
        <p:spPr>
          <a:xfrm>
            <a:off x="10354138" y="78134"/>
            <a:ext cx="1439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Register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63C903-6D87-70D4-9D96-E03C56E05CAF}"/>
              </a:ext>
            </a:extLst>
          </p:cNvPr>
          <p:cNvSpPr txBox="1"/>
          <p:nvPr/>
        </p:nvSpPr>
        <p:spPr>
          <a:xfrm>
            <a:off x="1691282" y="5257162"/>
            <a:ext cx="23832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Free throws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66592DC-8AA1-BD0B-3111-E85F0435A75C}"/>
              </a:ext>
            </a:extLst>
          </p:cNvPr>
          <p:cNvSpPr/>
          <p:nvPr/>
        </p:nvSpPr>
        <p:spPr>
          <a:xfrm>
            <a:off x="4741001" y="2305455"/>
            <a:ext cx="2979908" cy="3521413"/>
          </a:xfrm>
          <a:prstGeom prst="roundRect">
            <a:avLst>
              <a:gd name="adj" fmla="val 915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A73CCB3-F0AD-AAAA-8681-28FFC7BF2536}"/>
              </a:ext>
            </a:extLst>
          </p:cNvPr>
          <p:cNvSpPr/>
          <p:nvPr/>
        </p:nvSpPr>
        <p:spPr>
          <a:xfrm>
            <a:off x="4737953" y="5087566"/>
            <a:ext cx="2979908" cy="739302"/>
          </a:xfrm>
          <a:prstGeom prst="roundRect">
            <a:avLst>
              <a:gd name="adj" fmla="val 7457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6F03A8-B571-503C-FC78-C350B0E152E4}"/>
              </a:ext>
            </a:extLst>
          </p:cNvPr>
          <p:cNvSpPr txBox="1"/>
          <p:nvPr/>
        </p:nvSpPr>
        <p:spPr>
          <a:xfrm>
            <a:off x="5327059" y="5257162"/>
            <a:ext cx="23832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3-Point throws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4305C39-5061-905D-0A48-4AF6F9DD5243}"/>
              </a:ext>
            </a:extLst>
          </p:cNvPr>
          <p:cNvSpPr/>
          <p:nvPr/>
        </p:nvSpPr>
        <p:spPr>
          <a:xfrm>
            <a:off x="8480994" y="2305455"/>
            <a:ext cx="2979908" cy="3521413"/>
          </a:xfrm>
          <a:prstGeom prst="roundRect">
            <a:avLst>
              <a:gd name="adj" fmla="val 9159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917BB78-1DEC-F7BF-86D0-92AEF9F04276}"/>
              </a:ext>
            </a:extLst>
          </p:cNvPr>
          <p:cNvSpPr/>
          <p:nvPr/>
        </p:nvSpPr>
        <p:spPr>
          <a:xfrm>
            <a:off x="8475092" y="5087566"/>
            <a:ext cx="2979908" cy="739302"/>
          </a:xfrm>
          <a:prstGeom prst="roundRect">
            <a:avLst>
              <a:gd name="adj" fmla="val 7457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7C0C61-3DE6-6694-9BCE-2DEC6309C79D}"/>
              </a:ext>
            </a:extLst>
          </p:cNvPr>
          <p:cNvSpPr txBox="1"/>
          <p:nvPr/>
        </p:nvSpPr>
        <p:spPr>
          <a:xfrm>
            <a:off x="9162499" y="5257162"/>
            <a:ext cx="23832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Visualization</a:t>
            </a:r>
          </a:p>
        </p:txBody>
      </p:sp>
      <p:pic>
        <p:nvPicPr>
          <p:cNvPr id="38" name="Picture 37" descr="A person playing basketball&#10;&#10;Description automatically generated">
            <a:extLst>
              <a:ext uri="{FF2B5EF4-FFF2-40B4-BE49-F238E27FC236}">
                <a16:creationId xmlns:a16="http://schemas.microsoft.com/office/drawing/2014/main" id="{01F701D8-40F2-B9D8-6F5A-7EC161A3B3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8" t="3528" r="23269" b="5543"/>
          <a:stretch/>
        </p:blipFill>
        <p:spPr>
          <a:xfrm>
            <a:off x="1033983" y="2301943"/>
            <a:ext cx="2956076" cy="2784981"/>
          </a:xfrm>
          <a:prstGeom prst="rect">
            <a:avLst/>
          </a:prstGeom>
          <a:effectLst>
            <a:softEdge rad="190500"/>
          </a:effectLst>
        </p:spPr>
      </p:pic>
      <p:pic>
        <p:nvPicPr>
          <p:cNvPr id="40" name="Picture 39" descr="A person playing basketball in a court&#10;&#10;Description automatically generated">
            <a:extLst>
              <a:ext uri="{FF2B5EF4-FFF2-40B4-BE49-F238E27FC236}">
                <a16:creationId xmlns:a16="http://schemas.microsoft.com/office/drawing/2014/main" id="{3AC61706-8107-177F-F820-14E8BCD5FD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05" t="3458" r="22733" b="2360"/>
          <a:stretch/>
        </p:blipFill>
        <p:spPr>
          <a:xfrm>
            <a:off x="4785067" y="2334717"/>
            <a:ext cx="2885680" cy="2825619"/>
          </a:xfrm>
          <a:prstGeom prst="rect">
            <a:avLst/>
          </a:prstGeom>
          <a:effectLst>
            <a:softEdge rad="190500"/>
          </a:effectLst>
        </p:spPr>
      </p:pic>
      <p:pic>
        <p:nvPicPr>
          <p:cNvPr id="42" name="Picture 41" descr="A screenshot of a computer&#10;&#10;Description automatically generated">
            <a:extLst>
              <a:ext uri="{FF2B5EF4-FFF2-40B4-BE49-F238E27FC236}">
                <a16:creationId xmlns:a16="http://schemas.microsoft.com/office/drawing/2014/main" id="{F7E6E68F-3E49-CDA2-E679-F2CB3CBE87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0" t="1121" r="21676"/>
          <a:stretch/>
        </p:blipFill>
        <p:spPr>
          <a:xfrm>
            <a:off x="8475091" y="2301943"/>
            <a:ext cx="2979909" cy="2858393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310569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playing basketball&#10;&#10;Description automatically generated">
            <a:extLst>
              <a:ext uri="{FF2B5EF4-FFF2-40B4-BE49-F238E27FC236}">
                <a16:creationId xmlns:a16="http://schemas.microsoft.com/office/drawing/2014/main" id="{5A625E62-43E0-5C20-293C-9C9F0EFA6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4EF644E-E41E-C456-0023-CC7A444850BA}"/>
              </a:ext>
            </a:extLst>
          </p:cNvPr>
          <p:cNvSpPr/>
          <p:nvPr/>
        </p:nvSpPr>
        <p:spPr>
          <a:xfrm>
            <a:off x="0" y="-1"/>
            <a:ext cx="12188952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8000"/>
                  <a:lumMod val="0"/>
                </a:schemeClr>
              </a:gs>
              <a:gs pos="91000">
                <a:srgbClr val="235971"/>
              </a:gs>
              <a:gs pos="100000">
                <a:schemeClr val="tx1"/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1577EB-9DE6-2292-F877-90597F8BD34F}"/>
              </a:ext>
            </a:extLst>
          </p:cNvPr>
          <p:cNvSpPr txBox="1"/>
          <p:nvPr/>
        </p:nvSpPr>
        <p:spPr>
          <a:xfrm>
            <a:off x="5932252" y="1033678"/>
            <a:ext cx="2281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Free throws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CF1F72-D88C-0972-2699-17BDF19652B9}"/>
              </a:ext>
            </a:extLst>
          </p:cNvPr>
          <p:cNvSpPr txBox="1"/>
          <p:nvPr/>
        </p:nvSpPr>
        <p:spPr>
          <a:xfrm>
            <a:off x="1877437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About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5A0BC9-8779-75FD-D2C9-DF3609316353}"/>
              </a:ext>
            </a:extLst>
          </p:cNvPr>
          <p:cNvSpPr txBox="1"/>
          <p:nvPr/>
        </p:nvSpPr>
        <p:spPr>
          <a:xfrm>
            <a:off x="3297676" y="78134"/>
            <a:ext cx="2010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Developers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600B94-4571-1FC1-52E3-BF861ADA9309}"/>
              </a:ext>
            </a:extLst>
          </p:cNvPr>
          <p:cNvSpPr txBox="1"/>
          <p:nvPr/>
        </p:nvSpPr>
        <p:spPr>
          <a:xfrm>
            <a:off x="5223752" y="78136"/>
            <a:ext cx="1138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Blog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41C9B1-1C7D-E5A7-2824-0F6DF21F6D31}"/>
              </a:ext>
            </a:extLst>
          </p:cNvPr>
          <p:cNvSpPr txBox="1"/>
          <p:nvPr/>
        </p:nvSpPr>
        <p:spPr>
          <a:xfrm>
            <a:off x="9782782" y="78134"/>
            <a:ext cx="2010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gbikushev</a:t>
            </a:r>
            <a:endParaRPr lang="en-US" sz="24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4E6D821-DD1C-7A4E-EDC6-CC09BE399899}"/>
              </a:ext>
            </a:extLst>
          </p:cNvPr>
          <p:cNvSpPr/>
          <p:nvPr/>
        </p:nvSpPr>
        <p:spPr>
          <a:xfrm>
            <a:off x="797667" y="1980085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Video1.mp4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EE9337E-47EE-F13A-B78F-DBCB12F65134}"/>
              </a:ext>
            </a:extLst>
          </p:cNvPr>
          <p:cNvSpPr/>
          <p:nvPr/>
        </p:nvSpPr>
        <p:spPr>
          <a:xfrm>
            <a:off x="817123" y="2761893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Video2.mp4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EE8E8-F355-E4F3-16D8-6F97C6C242B5}"/>
              </a:ext>
            </a:extLst>
          </p:cNvPr>
          <p:cNvSpPr/>
          <p:nvPr/>
        </p:nvSpPr>
        <p:spPr>
          <a:xfrm>
            <a:off x="797667" y="3534569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Video3.mp4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2EF2C3-0218-5C86-7E81-43C8B09B2927}"/>
              </a:ext>
            </a:extLst>
          </p:cNvPr>
          <p:cNvSpPr/>
          <p:nvPr/>
        </p:nvSpPr>
        <p:spPr>
          <a:xfrm>
            <a:off x="807395" y="4316377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Video4.mp4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4A2581-A874-C850-7199-173A66FD980D}"/>
              </a:ext>
            </a:extLst>
          </p:cNvPr>
          <p:cNvSpPr/>
          <p:nvPr/>
        </p:nvSpPr>
        <p:spPr>
          <a:xfrm>
            <a:off x="817123" y="5086625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Video5.mp4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6B67B1E-0340-29F4-DDAC-EA34BFE34FAE}"/>
              </a:ext>
            </a:extLst>
          </p:cNvPr>
          <p:cNvSpPr/>
          <p:nvPr/>
        </p:nvSpPr>
        <p:spPr>
          <a:xfrm>
            <a:off x="797667" y="5907320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Video6.mp4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E1D08C6-3810-A5A8-726B-CE37FA2D3F46}"/>
              </a:ext>
            </a:extLst>
          </p:cNvPr>
          <p:cNvSpPr/>
          <p:nvPr/>
        </p:nvSpPr>
        <p:spPr>
          <a:xfrm>
            <a:off x="797667" y="914376"/>
            <a:ext cx="4250988" cy="74556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55D7A1-76BC-2BA3-C450-F747676416FB}"/>
              </a:ext>
            </a:extLst>
          </p:cNvPr>
          <p:cNvSpPr txBox="1"/>
          <p:nvPr/>
        </p:nvSpPr>
        <p:spPr>
          <a:xfrm>
            <a:off x="3012428" y="2033531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415FD6-DC41-BABF-BA82-304BC8383405}"/>
              </a:ext>
            </a:extLst>
          </p:cNvPr>
          <p:cNvSpPr txBox="1"/>
          <p:nvPr/>
        </p:nvSpPr>
        <p:spPr>
          <a:xfrm>
            <a:off x="3012428" y="2838710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99C2E6-4F02-4A88-24D2-42B810A2F1BB}"/>
              </a:ext>
            </a:extLst>
          </p:cNvPr>
          <p:cNvSpPr txBox="1"/>
          <p:nvPr/>
        </p:nvSpPr>
        <p:spPr>
          <a:xfrm>
            <a:off x="3012428" y="3588015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D4DBB2-4EAB-5AC6-6543-8FDFA34064AC}"/>
              </a:ext>
            </a:extLst>
          </p:cNvPr>
          <p:cNvSpPr txBox="1"/>
          <p:nvPr/>
        </p:nvSpPr>
        <p:spPr>
          <a:xfrm>
            <a:off x="3012428" y="4376207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49FB0E-C674-0406-7BB9-57FDA0E80287}"/>
              </a:ext>
            </a:extLst>
          </p:cNvPr>
          <p:cNvSpPr txBox="1"/>
          <p:nvPr/>
        </p:nvSpPr>
        <p:spPr>
          <a:xfrm>
            <a:off x="3012428" y="5134644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B7D6F0-B0D9-F1E3-97DB-616E22994934}"/>
              </a:ext>
            </a:extLst>
          </p:cNvPr>
          <p:cNvSpPr txBox="1"/>
          <p:nvPr/>
        </p:nvSpPr>
        <p:spPr>
          <a:xfrm>
            <a:off x="3012428" y="5953510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916BB0-9EC8-B2B5-A7D6-4F6CBC9ECCFA}"/>
              </a:ext>
            </a:extLst>
          </p:cNvPr>
          <p:cNvSpPr txBox="1"/>
          <p:nvPr/>
        </p:nvSpPr>
        <p:spPr>
          <a:xfrm>
            <a:off x="948447" y="1120169"/>
            <a:ext cx="3249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Upload video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EBB7CE-2285-545D-F045-BD0687884781}"/>
              </a:ext>
            </a:extLst>
          </p:cNvPr>
          <p:cNvSpPr txBox="1"/>
          <p:nvPr/>
        </p:nvSpPr>
        <p:spPr>
          <a:xfrm>
            <a:off x="398834" y="68719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4F7AF6-BF29-9415-A9E1-82C4FD238F8F}"/>
              </a:ext>
            </a:extLst>
          </p:cNvPr>
          <p:cNvSpPr txBox="1"/>
          <p:nvPr/>
        </p:nvSpPr>
        <p:spPr>
          <a:xfrm>
            <a:off x="10113526" y="2028321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46F4297-A494-D0C6-48AF-F27A1D0C729B}"/>
              </a:ext>
            </a:extLst>
          </p:cNvPr>
          <p:cNvSpPr txBox="1"/>
          <p:nvPr/>
        </p:nvSpPr>
        <p:spPr>
          <a:xfrm>
            <a:off x="10113526" y="2799198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BA5B81-A08F-DB1D-92FD-66BBAF0CF113}"/>
              </a:ext>
            </a:extLst>
          </p:cNvPr>
          <p:cNvSpPr txBox="1"/>
          <p:nvPr/>
        </p:nvSpPr>
        <p:spPr>
          <a:xfrm>
            <a:off x="10113526" y="356707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DB32C74-60B4-FADA-1BED-13DBB2BAAE40}"/>
              </a:ext>
            </a:extLst>
          </p:cNvPr>
          <p:cNvSpPr txBox="1"/>
          <p:nvPr/>
        </p:nvSpPr>
        <p:spPr>
          <a:xfrm>
            <a:off x="10113526" y="435311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56CDF2-EC72-D50A-99C0-358287F787C0}"/>
              </a:ext>
            </a:extLst>
          </p:cNvPr>
          <p:cNvSpPr txBox="1"/>
          <p:nvPr/>
        </p:nvSpPr>
        <p:spPr>
          <a:xfrm>
            <a:off x="10113526" y="512551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A147111-CA77-31AC-EA72-C31150ECB3BD}"/>
              </a:ext>
            </a:extLst>
          </p:cNvPr>
          <p:cNvSpPr txBox="1"/>
          <p:nvPr/>
        </p:nvSpPr>
        <p:spPr>
          <a:xfrm>
            <a:off x="10113526" y="5953486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</p:spTree>
    <p:extLst>
      <p:ext uri="{BB962C8B-B14F-4D97-AF65-F5344CB8AC3E}">
        <p14:creationId xmlns:p14="http://schemas.microsoft.com/office/powerpoint/2010/main" val="127080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playing basketball&#10;&#10;Description automatically generated">
            <a:extLst>
              <a:ext uri="{FF2B5EF4-FFF2-40B4-BE49-F238E27FC236}">
                <a16:creationId xmlns:a16="http://schemas.microsoft.com/office/drawing/2014/main" id="{5A625E62-43E0-5C20-293C-9C9F0EFA6E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4EF644E-E41E-C456-0023-CC7A444850BA}"/>
              </a:ext>
            </a:extLst>
          </p:cNvPr>
          <p:cNvSpPr/>
          <p:nvPr/>
        </p:nvSpPr>
        <p:spPr>
          <a:xfrm>
            <a:off x="0" y="-1"/>
            <a:ext cx="12188952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8000"/>
                  <a:lumMod val="0"/>
                </a:schemeClr>
              </a:gs>
              <a:gs pos="91000">
                <a:srgbClr val="235971"/>
              </a:gs>
              <a:gs pos="100000">
                <a:schemeClr val="tx1"/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1577EB-9DE6-2292-F877-90597F8BD34F}"/>
              </a:ext>
            </a:extLst>
          </p:cNvPr>
          <p:cNvSpPr txBox="1"/>
          <p:nvPr/>
        </p:nvSpPr>
        <p:spPr>
          <a:xfrm>
            <a:off x="5932252" y="1033678"/>
            <a:ext cx="2589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3-</a:t>
            </a:r>
            <a:r>
              <a:rPr lang="en-US" sz="2400" b="1" dirty="0">
                <a:solidFill>
                  <a:schemeClr val="bg1"/>
                </a:solidFill>
              </a:rPr>
              <a:t>Points throws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CF1F72-D88C-0972-2699-17BDF19652B9}"/>
              </a:ext>
            </a:extLst>
          </p:cNvPr>
          <p:cNvSpPr txBox="1"/>
          <p:nvPr/>
        </p:nvSpPr>
        <p:spPr>
          <a:xfrm>
            <a:off x="1877437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About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5A0BC9-8779-75FD-D2C9-DF3609316353}"/>
              </a:ext>
            </a:extLst>
          </p:cNvPr>
          <p:cNvSpPr txBox="1"/>
          <p:nvPr/>
        </p:nvSpPr>
        <p:spPr>
          <a:xfrm>
            <a:off x="3297676" y="78134"/>
            <a:ext cx="2010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Developers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600B94-4571-1FC1-52E3-BF861ADA9309}"/>
              </a:ext>
            </a:extLst>
          </p:cNvPr>
          <p:cNvSpPr txBox="1"/>
          <p:nvPr/>
        </p:nvSpPr>
        <p:spPr>
          <a:xfrm>
            <a:off x="5223752" y="78136"/>
            <a:ext cx="1138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Blog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19AB9F-00B9-F0DF-991C-7A1427B39562}"/>
              </a:ext>
            </a:extLst>
          </p:cNvPr>
          <p:cNvSpPr txBox="1"/>
          <p:nvPr/>
        </p:nvSpPr>
        <p:spPr>
          <a:xfrm>
            <a:off x="9014300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Log in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41C9B1-1C7D-E5A7-2824-0F6DF21F6D31}"/>
              </a:ext>
            </a:extLst>
          </p:cNvPr>
          <p:cNvSpPr txBox="1"/>
          <p:nvPr/>
        </p:nvSpPr>
        <p:spPr>
          <a:xfrm>
            <a:off x="10354138" y="78134"/>
            <a:ext cx="1439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Register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4E6D821-DD1C-7A4E-EDC6-CC09BE399899}"/>
              </a:ext>
            </a:extLst>
          </p:cNvPr>
          <p:cNvSpPr/>
          <p:nvPr/>
        </p:nvSpPr>
        <p:spPr>
          <a:xfrm>
            <a:off x="797667" y="1980085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Video1.mp4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EE9337E-47EE-F13A-B78F-DBCB12F65134}"/>
              </a:ext>
            </a:extLst>
          </p:cNvPr>
          <p:cNvSpPr/>
          <p:nvPr/>
        </p:nvSpPr>
        <p:spPr>
          <a:xfrm>
            <a:off x="817123" y="2761893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Video2.mp4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EE8E8-F355-E4F3-16D8-6F97C6C242B5}"/>
              </a:ext>
            </a:extLst>
          </p:cNvPr>
          <p:cNvSpPr/>
          <p:nvPr/>
        </p:nvSpPr>
        <p:spPr>
          <a:xfrm>
            <a:off x="797667" y="3534569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Video3.mp4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2EF2C3-0218-5C86-7E81-43C8B09B2927}"/>
              </a:ext>
            </a:extLst>
          </p:cNvPr>
          <p:cNvSpPr/>
          <p:nvPr/>
        </p:nvSpPr>
        <p:spPr>
          <a:xfrm>
            <a:off x="807395" y="4316377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Video4.mp4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D4A2581-A874-C850-7199-173A66FD980D}"/>
              </a:ext>
            </a:extLst>
          </p:cNvPr>
          <p:cNvSpPr/>
          <p:nvPr/>
        </p:nvSpPr>
        <p:spPr>
          <a:xfrm>
            <a:off x="817123" y="5086625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Video5.mp4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6B67B1E-0340-29F4-DDAC-EA34BFE34FAE}"/>
              </a:ext>
            </a:extLst>
          </p:cNvPr>
          <p:cNvSpPr/>
          <p:nvPr/>
        </p:nvSpPr>
        <p:spPr>
          <a:xfrm>
            <a:off x="797667" y="5907320"/>
            <a:ext cx="10194588" cy="46166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1"/>
                </a:solidFill>
              </a:rPr>
              <a:t>Video6.mp4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E1D08C6-3810-A5A8-726B-CE37FA2D3F46}"/>
              </a:ext>
            </a:extLst>
          </p:cNvPr>
          <p:cNvSpPr/>
          <p:nvPr/>
        </p:nvSpPr>
        <p:spPr>
          <a:xfrm>
            <a:off x="797667" y="914376"/>
            <a:ext cx="4250988" cy="745566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55D7A1-76BC-2BA3-C450-F747676416FB}"/>
              </a:ext>
            </a:extLst>
          </p:cNvPr>
          <p:cNvSpPr txBox="1"/>
          <p:nvPr/>
        </p:nvSpPr>
        <p:spPr>
          <a:xfrm>
            <a:off x="3012428" y="2033531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415FD6-DC41-BABF-BA82-304BC8383405}"/>
              </a:ext>
            </a:extLst>
          </p:cNvPr>
          <p:cNvSpPr txBox="1"/>
          <p:nvPr/>
        </p:nvSpPr>
        <p:spPr>
          <a:xfrm>
            <a:off x="3012428" y="2838710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99C2E6-4F02-4A88-24D2-42B810A2F1BB}"/>
              </a:ext>
            </a:extLst>
          </p:cNvPr>
          <p:cNvSpPr txBox="1"/>
          <p:nvPr/>
        </p:nvSpPr>
        <p:spPr>
          <a:xfrm>
            <a:off x="3012428" y="3588015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7D4DBB2-4EAB-5AC6-6543-8FDFA34064AC}"/>
              </a:ext>
            </a:extLst>
          </p:cNvPr>
          <p:cNvSpPr txBox="1"/>
          <p:nvPr/>
        </p:nvSpPr>
        <p:spPr>
          <a:xfrm>
            <a:off x="3012428" y="4376207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49FB0E-C674-0406-7BB9-57FDA0E80287}"/>
              </a:ext>
            </a:extLst>
          </p:cNvPr>
          <p:cNvSpPr txBox="1"/>
          <p:nvPr/>
        </p:nvSpPr>
        <p:spPr>
          <a:xfrm>
            <a:off x="3012428" y="5134644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B7D6F0-B0D9-F1E3-97DB-616E22994934}"/>
              </a:ext>
            </a:extLst>
          </p:cNvPr>
          <p:cNvSpPr txBox="1"/>
          <p:nvPr/>
        </p:nvSpPr>
        <p:spPr>
          <a:xfrm>
            <a:off x="3012428" y="5953510"/>
            <a:ext cx="61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Throws: 20, Goals: 10, Misses: 10, Accuracy: 50%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916BB0-9EC8-B2B5-A7D6-4F6CBC9ECCFA}"/>
              </a:ext>
            </a:extLst>
          </p:cNvPr>
          <p:cNvSpPr txBox="1"/>
          <p:nvPr/>
        </p:nvSpPr>
        <p:spPr>
          <a:xfrm>
            <a:off x="948447" y="1120169"/>
            <a:ext cx="3249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Upload video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EBB7CE-2285-545D-F045-BD0687884781}"/>
              </a:ext>
            </a:extLst>
          </p:cNvPr>
          <p:cNvSpPr txBox="1"/>
          <p:nvPr/>
        </p:nvSpPr>
        <p:spPr>
          <a:xfrm>
            <a:off x="398834" y="78134"/>
            <a:ext cx="1099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4F7AF6-BF29-9415-A9E1-82C4FD238F8F}"/>
              </a:ext>
            </a:extLst>
          </p:cNvPr>
          <p:cNvSpPr txBox="1"/>
          <p:nvPr/>
        </p:nvSpPr>
        <p:spPr>
          <a:xfrm>
            <a:off x="10113526" y="2028321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46F4297-A494-D0C6-48AF-F27A1D0C729B}"/>
              </a:ext>
            </a:extLst>
          </p:cNvPr>
          <p:cNvSpPr txBox="1"/>
          <p:nvPr/>
        </p:nvSpPr>
        <p:spPr>
          <a:xfrm>
            <a:off x="10113526" y="2799198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BA5B81-A08F-DB1D-92FD-66BBAF0CF113}"/>
              </a:ext>
            </a:extLst>
          </p:cNvPr>
          <p:cNvSpPr txBox="1"/>
          <p:nvPr/>
        </p:nvSpPr>
        <p:spPr>
          <a:xfrm>
            <a:off x="10113526" y="356707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DB32C74-60B4-FADA-1BED-13DBB2BAAE40}"/>
              </a:ext>
            </a:extLst>
          </p:cNvPr>
          <p:cNvSpPr txBox="1"/>
          <p:nvPr/>
        </p:nvSpPr>
        <p:spPr>
          <a:xfrm>
            <a:off x="10113526" y="435311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56CDF2-EC72-D50A-99C0-358287F787C0}"/>
              </a:ext>
            </a:extLst>
          </p:cNvPr>
          <p:cNvSpPr txBox="1"/>
          <p:nvPr/>
        </p:nvSpPr>
        <p:spPr>
          <a:xfrm>
            <a:off x="10113526" y="5125512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A147111-CA77-31AC-EA72-C31150ECB3BD}"/>
              </a:ext>
            </a:extLst>
          </p:cNvPr>
          <p:cNvSpPr txBox="1"/>
          <p:nvPr/>
        </p:nvSpPr>
        <p:spPr>
          <a:xfrm>
            <a:off x="10113526" y="5953486"/>
            <a:ext cx="869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20:54</a:t>
            </a:r>
          </a:p>
        </p:txBody>
      </p:sp>
    </p:spTree>
    <p:extLst>
      <p:ext uri="{BB962C8B-B14F-4D97-AF65-F5344CB8AC3E}">
        <p14:creationId xmlns:p14="http://schemas.microsoft.com/office/powerpoint/2010/main" val="2598838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273</Words>
  <Application>Microsoft Office PowerPoint</Application>
  <PresentationFormat>Widescreen</PresentationFormat>
  <Paragraphs>60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Gleb Bikushev</dc:creator>
  <cp:lastModifiedBy>Gleb Bikushev</cp:lastModifiedBy>
  <cp:revision>1</cp:revision>
  <dcterms:created xsi:type="dcterms:W3CDTF">2024-05-27T23:51:56Z</dcterms:created>
  <dcterms:modified xsi:type="dcterms:W3CDTF">2024-05-28T04:40:11Z</dcterms:modified>
</cp:coreProperties>
</file>

<file path=docProps/thumbnail.jpeg>
</file>